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8" r:id="rId4"/>
    <p:sldId id="261" r:id="rId5"/>
    <p:sldId id="260" r:id="rId6"/>
    <p:sldId id="259" r:id="rId7"/>
    <p:sldId id="266" r:id="rId8"/>
    <p:sldId id="265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484097-0708-458F-BF3A-D5F7D225A57A}" v="4" dt="2020-06-01T08:16:24.0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dhg Lydon" userId="e3e82b0e896f6899" providerId="LiveId" clId="{9F484097-0708-458F-BF3A-D5F7D225A57A}"/>
    <pc:docChg chg="modSld">
      <pc:chgData name="Tadhg Lydon" userId="e3e82b0e896f6899" providerId="LiveId" clId="{9F484097-0708-458F-BF3A-D5F7D225A57A}" dt="2020-06-04T20:51:38.130" v="28" actId="14100"/>
      <pc:docMkLst>
        <pc:docMk/>
      </pc:docMkLst>
      <pc:sldChg chg="modSp mod">
        <pc:chgData name="Tadhg Lydon" userId="e3e82b0e896f6899" providerId="LiveId" clId="{9F484097-0708-458F-BF3A-D5F7D225A57A}" dt="2020-06-04T20:51:38.130" v="28" actId="14100"/>
        <pc:sldMkLst>
          <pc:docMk/>
          <pc:sldMk cId="2356834668" sldId="257"/>
        </pc:sldMkLst>
        <pc:picChg chg="mod">
          <ac:chgData name="Tadhg Lydon" userId="e3e82b0e896f6899" providerId="LiveId" clId="{9F484097-0708-458F-BF3A-D5F7D225A57A}" dt="2020-06-04T20:51:38.130" v="28" actId="14100"/>
          <ac:picMkLst>
            <pc:docMk/>
            <pc:sldMk cId="2356834668" sldId="257"/>
            <ac:picMk id="5" creationId="{B55150DC-9091-4F1E-BCC7-5C9B6546F86F}"/>
          </ac:picMkLst>
        </pc:picChg>
      </pc:sldChg>
      <pc:sldChg chg="modSp mod">
        <pc:chgData name="Tadhg Lydon" userId="e3e82b0e896f6899" providerId="LiveId" clId="{9F484097-0708-458F-BF3A-D5F7D225A57A}" dt="2020-06-01T08:16:30.565" v="11" actId="14100"/>
        <pc:sldMkLst>
          <pc:docMk/>
          <pc:sldMk cId="4098827672" sldId="260"/>
        </pc:sldMkLst>
        <pc:picChg chg="mod">
          <ac:chgData name="Tadhg Lydon" userId="e3e82b0e896f6899" providerId="LiveId" clId="{9F484097-0708-458F-BF3A-D5F7D225A57A}" dt="2020-06-01T08:16:30.565" v="11" actId="14100"/>
          <ac:picMkLst>
            <pc:docMk/>
            <pc:sldMk cId="4098827672" sldId="260"/>
            <ac:picMk id="5" creationId="{B55150DC-9091-4F1E-BCC7-5C9B6546F86F}"/>
          </ac:picMkLst>
        </pc:picChg>
      </pc:sldChg>
      <pc:sldChg chg="modSp mod">
        <pc:chgData name="Tadhg Lydon" userId="e3e82b0e896f6899" providerId="LiveId" clId="{9F484097-0708-458F-BF3A-D5F7D225A57A}" dt="2020-06-04T20:51:22.686" v="26" actId="14100"/>
        <pc:sldMkLst>
          <pc:docMk/>
          <pc:sldMk cId="3739329353" sldId="261"/>
        </pc:sldMkLst>
        <pc:picChg chg="mod">
          <ac:chgData name="Tadhg Lydon" userId="e3e82b0e896f6899" providerId="LiveId" clId="{9F484097-0708-458F-BF3A-D5F7D225A57A}" dt="2020-06-04T20:51:22.686" v="26" actId="14100"/>
          <ac:picMkLst>
            <pc:docMk/>
            <pc:sldMk cId="3739329353" sldId="261"/>
            <ac:picMk id="5" creationId="{B55150DC-9091-4F1E-BCC7-5C9B6546F86F}"/>
          </ac:picMkLst>
        </pc:picChg>
      </pc:sldChg>
      <pc:sldChg chg="modSp mod">
        <pc:chgData name="Tadhg Lydon" userId="e3e82b0e896f6899" providerId="LiveId" clId="{9F484097-0708-458F-BF3A-D5F7D225A57A}" dt="2020-06-04T20:50:45.879" v="18" actId="14100"/>
        <pc:sldMkLst>
          <pc:docMk/>
          <pc:sldMk cId="562091499" sldId="263"/>
        </pc:sldMkLst>
        <pc:picChg chg="mod">
          <ac:chgData name="Tadhg Lydon" userId="e3e82b0e896f6899" providerId="LiveId" clId="{9F484097-0708-458F-BF3A-D5F7D225A57A}" dt="2020-06-04T20:50:45.879" v="18" actId="14100"/>
          <ac:picMkLst>
            <pc:docMk/>
            <pc:sldMk cId="562091499" sldId="263"/>
            <ac:picMk id="5" creationId="{B55150DC-9091-4F1E-BCC7-5C9B6546F86F}"/>
          </ac:picMkLst>
        </pc:picChg>
      </pc:sldChg>
      <pc:sldChg chg="modSp mod">
        <pc:chgData name="Tadhg Lydon" userId="e3e82b0e896f6899" providerId="LiveId" clId="{9F484097-0708-458F-BF3A-D5F7D225A57A}" dt="2020-06-04T20:50:31.491" v="14" actId="14100"/>
        <pc:sldMkLst>
          <pc:docMk/>
          <pc:sldMk cId="2469345335" sldId="264"/>
        </pc:sldMkLst>
        <pc:picChg chg="mod">
          <ac:chgData name="Tadhg Lydon" userId="e3e82b0e896f6899" providerId="LiveId" clId="{9F484097-0708-458F-BF3A-D5F7D225A57A}" dt="2020-06-04T20:50:31.491" v="14" actId="14100"/>
          <ac:picMkLst>
            <pc:docMk/>
            <pc:sldMk cId="2469345335" sldId="264"/>
            <ac:picMk id="5" creationId="{B55150DC-9091-4F1E-BCC7-5C9B6546F86F}"/>
          </ac:picMkLst>
        </pc:picChg>
      </pc:sldChg>
      <pc:sldChg chg="modSp mod">
        <pc:chgData name="Tadhg Lydon" userId="e3e82b0e896f6899" providerId="LiveId" clId="{9F484097-0708-458F-BF3A-D5F7D225A57A}" dt="2020-06-04T20:50:55.726" v="21" actId="1076"/>
        <pc:sldMkLst>
          <pc:docMk/>
          <pc:sldMk cId="2820516036" sldId="265"/>
        </pc:sldMkLst>
        <pc:picChg chg="mod">
          <ac:chgData name="Tadhg Lydon" userId="e3e82b0e896f6899" providerId="LiveId" clId="{9F484097-0708-458F-BF3A-D5F7D225A57A}" dt="2020-06-04T20:50:55.726" v="21" actId="1076"/>
          <ac:picMkLst>
            <pc:docMk/>
            <pc:sldMk cId="2820516036" sldId="265"/>
            <ac:picMk id="5" creationId="{B55150DC-9091-4F1E-BCC7-5C9B6546F86F}"/>
          </ac:picMkLst>
        </pc:picChg>
      </pc:sldChg>
      <pc:sldChg chg="modSp mod">
        <pc:chgData name="Tadhg Lydon" userId="e3e82b0e896f6899" providerId="LiveId" clId="{9F484097-0708-458F-BF3A-D5F7D225A57A}" dt="2020-06-04T20:51:04.898" v="23" actId="1076"/>
        <pc:sldMkLst>
          <pc:docMk/>
          <pc:sldMk cId="758069129" sldId="266"/>
        </pc:sldMkLst>
        <pc:picChg chg="mod">
          <ac:chgData name="Tadhg Lydon" userId="e3e82b0e896f6899" providerId="LiveId" clId="{9F484097-0708-458F-BF3A-D5F7D225A57A}" dt="2020-06-04T20:51:04.898" v="23" actId="1076"/>
          <ac:picMkLst>
            <pc:docMk/>
            <pc:sldMk cId="758069129" sldId="266"/>
            <ac:picMk id="5" creationId="{B55150DC-9091-4F1E-BCC7-5C9B6546F86F}"/>
          </ac:picMkLst>
        </pc:picChg>
      </pc:sldChg>
    </pc:docChg>
  </pc:docChgLst>
</pc:chgInfo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A1923-50AA-4CFB-90DA-9FD1E2B716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F688E-85C7-45FB-A511-F60134A65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BA661-65CC-4729-8C01-8E3B52D36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E418C-A606-4173-8F67-2A8F98C1E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B7C20-BE5A-431B-BC6E-D467B2594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219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B0EB8-60DD-4CA7-87B9-A50C3871E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F7FD15-3E09-4285-A77D-A39F3584B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5CF68-7CFA-43DA-B49A-92B523DE1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D0BF0-89DC-4EFA-B8FF-314549DE4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6BA0C-DD52-4418-B5BA-24319FE80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729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D65340-C49E-4D59-AE17-5694B7D8DE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B0BCD-408C-4311-AE65-719009D1B9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847C5-0891-4541-8B6F-942B27DA5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C0967-04E7-4754-BA59-5CD945A76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7D168-E354-4D91-87AA-5B25AF572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39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CF41-D865-40D7-A320-DE2B78E68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BACF4-4EE9-4EFC-8BF7-6A079BAD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75214-9FEE-4641-B6F3-D0055FC6E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2E1AD-B3EF-49E2-9193-2B98A3F5A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D7E9-B4D2-43A9-BF0E-10E8B8A47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393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BBE22-C5EE-4C08-8FE2-A5207575E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A665AD-7D65-4B8A-8158-E381FD867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98346-B759-4637-B961-BD634BDAC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05D7E-B407-43C8-9441-C8D0AA5CA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7A4CF-DDC1-4C51-83B6-8EE637EB1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079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722E4-4908-43AB-A28F-B24FF216A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25AAF-CACE-4925-B85F-278273A902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1658B-9193-4EAC-BA0E-DFFB4BF40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3A89D9-9D33-4A88-AC9F-FFA461DA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9FDAF-A22A-4C63-9613-AB8691A67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5A1039-DBAF-49CA-A705-6474599C7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37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69673-D283-447A-A0FC-926705086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50C49-60EF-4E2F-9E78-FD6D94FB1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749B25-186D-4928-A9EB-900E48F33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ACA151-DECE-4D3E-A404-44DA30DD14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35C884-2FD4-4D85-80D0-802A17282D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5DA383-99D8-4C68-93A0-2AC06BA7C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DB9866-1F66-4CB4-B278-C8160DF32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1074A7-AAE8-46EF-8870-8FB9EBFBB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1719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BE0FD-AB11-4B60-A2CA-10A9E2040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0081F0-71EF-4D2B-B71D-78C1031D2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618BFF-CC26-405D-B02E-F2D3DD67E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E5D0CE-4BE5-47DC-970D-D7CCAC7E3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4041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E76A46-93B1-49AB-B8BB-B49380FF6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7A46C-92DC-47EF-8036-8BDE0CEA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6A7A43-ECE5-470C-B8C8-C619B67CD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61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F684-BF19-4823-A264-FAEBADC05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0A468-2845-4662-897F-C4709C0ED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46C89E-02C9-43CE-9542-3F68ECC1A5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02354-4752-4610-89FD-01847791F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1F4B5-FE9F-4BD9-966C-F5597C2E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3FC1F5-930F-4E08-9558-EB61B69E6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95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2395B-A351-4FF9-B882-F9F40B514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1E3E76-F8A9-478B-9154-109AFE0491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943E8A-C4ED-4EC9-AA24-BAEB937359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AC1A8-E0E9-4911-85DB-3284DCA82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6DE29-CEA2-461F-BBE8-BBFB50671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9A925-0BCC-4B2A-9F61-1C70AB78F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021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D55B9C-7C81-444A-8C45-8E6208C37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17EDC-F78D-4674-9B9D-213214A01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8BAAD-B420-433A-882F-C591C11A5D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82AAD-A1E7-4921-988C-092A863C54C6}" type="datetimeFigureOut">
              <a:rPr lang="en-GB" smtClean="0"/>
              <a:t>04/06/2020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98302-1F15-45FC-9356-96158D443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96D8C-F5F9-4E4B-B8D3-14B8FAF07F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03F7D-51A9-45E9-AF20-7C81D840BB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7086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</a:t>
            </a:r>
          </a:p>
        </p:txBody>
      </p:sp>
      <p:pic>
        <p:nvPicPr>
          <p:cNvPr id="5" name="Content Placeholder 4" descr="A close up of text on a white surface&#10;&#10;Description automatically generated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694" y="365125"/>
            <a:ext cx="9390506" cy="6207125"/>
          </a:xfrm>
        </p:spPr>
      </p:pic>
    </p:spTree>
    <p:extLst>
      <p:ext uri="{BB962C8B-B14F-4D97-AF65-F5344CB8AC3E}">
        <p14:creationId xmlns:p14="http://schemas.microsoft.com/office/powerpoint/2010/main" val="2356834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10.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54688" y="1027906"/>
            <a:ext cx="9943310" cy="5258594"/>
          </a:xfrm>
        </p:spPr>
      </p:pic>
    </p:spTree>
    <p:extLst>
      <p:ext uri="{BB962C8B-B14F-4D97-AF65-F5344CB8AC3E}">
        <p14:creationId xmlns:p14="http://schemas.microsoft.com/office/powerpoint/2010/main" val="562091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00550" y="264038"/>
            <a:ext cx="2905125" cy="6403727"/>
          </a:xfrm>
        </p:spPr>
      </p:pic>
    </p:spTree>
    <p:extLst>
      <p:ext uri="{BB962C8B-B14F-4D97-AF65-F5344CB8AC3E}">
        <p14:creationId xmlns:p14="http://schemas.microsoft.com/office/powerpoint/2010/main" val="1772042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1675" y="413801"/>
            <a:ext cx="6788650" cy="6030398"/>
          </a:xfrm>
        </p:spPr>
      </p:pic>
    </p:spTree>
    <p:extLst>
      <p:ext uri="{BB962C8B-B14F-4D97-AF65-F5344CB8AC3E}">
        <p14:creationId xmlns:p14="http://schemas.microsoft.com/office/powerpoint/2010/main" val="124401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7385" y="365125"/>
            <a:ext cx="9816638" cy="6127750"/>
          </a:xfrm>
        </p:spPr>
      </p:pic>
    </p:spTree>
    <p:extLst>
      <p:ext uri="{BB962C8B-B14F-4D97-AF65-F5344CB8AC3E}">
        <p14:creationId xmlns:p14="http://schemas.microsoft.com/office/powerpoint/2010/main" val="3739329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49600" y="202668"/>
            <a:ext cx="5100319" cy="6487860"/>
          </a:xfrm>
        </p:spPr>
      </p:pic>
    </p:spTree>
    <p:extLst>
      <p:ext uri="{BB962C8B-B14F-4D97-AF65-F5344CB8AC3E}">
        <p14:creationId xmlns:p14="http://schemas.microsoft.com/office/powerpoint/2010/main" val="4098827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6.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1344" y="365125"/>
            <a:ext cx="8657608" cy="6127750"/>
          </a:xfrm>
        </p:spPr>
      </p:pic>
    </p:spTree>
    <p:extLst>
      <p:ext uri="{BB962C8B-B14F-4D97-AF65-F5344CB8AC3E}">
        <p14:creationId xmlns:p14="http://schemas.microsoft.com/office/powerpoint/2010/main" val="3783902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5001" y="309903"/>
            <a:ext cx="8239124" cy="6238194"/>
          </a:xfrm>
        </p:spPr>
      </p:pic>
    </p:spTree>
    <p:extLst>
      <p:ext uri="{BB962C8B-B14F-4D97-AF65-F5344CB8AC3E}">
        <p14:creationId xmlns:p14="http://schemas.microsoft.com/office/powerpoint/2010/main" val="758069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8.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5900" y="263525"/>
            <a:ext cx="9586298" cy="6330950"/>
          </a:xfrm>
        </p:spPr>
      </p:pic>
    </p:spTree>
    <p:extLst>
      <p:ext uri="{BB962C8B-B14F-4D97-AF65-F5344CB8AC3E}">
        <p14:creationId xmlns:p14="http://schemas.microsoft.com/office/powerpoint/2010/main" val="2820516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89BC-BD05-4380-A83E-7ACBBC59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9.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5150DC-9091-4F1E-BCC7-5C9B6546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88087" y="365125"/>
            <a:ext cx="8768522" cy="6302375"/>
          </a:xfrm>
        </p:spPr>
      </p:pic>
    </p:spTree>
    <p:extLst>
      <p:ext uri="{BB962C8B-B14F-4D97-AF65-F5344CB8AC3E}">
        <p14:creationId xmlns:p14="http://schemas.microsoft.com/office/powerpoint/2010/main" val="2469345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20</Words>
  <Application>Microsoft Office PowerPoint</Application>
  <PresentationFormat>Widescreen</PresentationFormat>
  <Paragraphs>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1.</vt:lpstr>
      <vt:lpstr>2.</vt:lpstr>
      <vt:lpstr>3.</vt:lpstr>
      <vt:lpstr>4.</vt:lpstr>
      <vt:lpstr>5.</vt:lpstr>
      <vt:lpstr>6.</vt:lpstr>
      <vt:lpstr>7.</vt:lpstr>
      <vt:lpstr>8.</vt:lpstr>
      <vt:lpstr>9.</vt:lpstr>
      <vt:lpstr>10.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</dc:title>
  <dc:creator>Tadhg Lydon</dc:creator>
  <cp:lastModifiedBy>Tadhg Lydon</cp:lastModifiedBy>
  <cp:revision>1</cp:revision>
  <dcterms:created xsi:type="dcterms:W3CDTF">2020-05-31T21:01:36Z</dcterms:created>
  <dcterms:modified xsi:type="dcterms:W3CDTF">2020-06-04T20:51:46Z</dcterms:modified>
</cp:coreProperties>
</file>

<file path=docProps/thumbnail.jpeg>
</file>